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91" autoAdjust="0"/>
  </p:normalViewPr>
  <p:slideViewPr>
    <p:cSldViewPr>
      <p:cViewPr varScale="1">
        <p:scale>
          <a:sx n="82" d="100"/>
          <a:sy n="82" d="100"/>
        </p:scale>
        <p:origin x="156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5C6A9E48-51CD-4721-B9E8-60196D091655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A2C1C07F-6C55-41F1-B62C-1E823615FC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764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1C07F-6C55-41F1-B62C-1E823615FCC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116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8613" cy="7965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3568" y="2204864"/>
            <a:ext cx="784887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  </a:t>
            </a:r>
            <a:r>
              <a:rPr lang="ru-RU" sz="2400" b="1" i="1" dirty="0" smtClean="0">
                <a:solidFill>
                  <a:srgbClr val="002060"/>
                </a:solidFill>
              </a:rPr>
              <a:t>Уважаемые коллеги!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</a:rPr>
              <a:t>Выражаем искреннюю благодарность за участие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</a:rPr>
              <a:t> 2 марта 2018 года в профсоюзном слёте краевой организации  Общероссийского Профсоюза работников образования РФ, посвященном закрытию 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</a:rPr>
              <a:t>Года  профсоюзного</a:t>
            </a:r>
            <a:r>
              <a:rPr lang="en-US" sz="2400" b="1" i="1" dirty="0" smtClean="0">
                <a:solidFill>
                  <a:srgbClr val="002060"/>
                </a:solidFill>
              </a:rPr>
              <a:t> PR-</a:t>
            </a:r>
            <a:r>
              <a:rPr lang="ru-RU" sz="2400" b="1" i="1" dirty="0" smtClean="0">
                <a:solidFill>
                  <a:srgbClr val="002060"/>
                </a:solidFill>
              </a:rPr>
              <a:t>движения «Мир без границ». 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</a:rPr>
              <a:t>Желаем Вам дальнейших успехов в </a:t>
            </a:r>
            <a:r>
              <a:rPr lang="ru-RU" sz="2400" b="1" i="1" dirty="0">
                <a:solidFill>
                  <a:srgbClr val="002060"/>
                </a:solidFill>
              </a:rPr>
              <a:t>педагогической </a:t>
            </a:r>
            <a:r>
              <a:rPr lang="ru-RU" sz="2400" b="1" i="1" dirty="0" smtClean="0">
                <a:solidFill>
                  <a:srgbClr val="002060"/>
                </a:solidFill>
              </a:rPr>
              <a:t>и профсоюзной работе в 2018 году, который объявлен «Годом  охраны труда».</a:t>
            </a:r>
            <a:endParaRPr lang="ru-RU" sz="16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</a:rPr>
              <a:t>	</a:t>
            </a:r>
            <a:endParaRPr lang="ru-RU" sz="16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     </a:t>
            </a:r>
            <a:r>
              <a:rPr lang="ru-RU" sz="1600" b="1" i="1" dirty="0" smtClean="0">
                <a:solidFill>
                  <a:srgbClr val="002060"/>
                </a:solidFill>
              </a:rPr>
              <a:t>По </a:t>
            </a:r>
            <a:r>
              <a:rPr lang="ru-RU" sz="1600" b="1" i="1" dirty="0">
                <a:solidFill>
                  <a:srgbClr val="002060"/>
                </a:solidFill>
              </a:rPr>
              <a:t>поручению президиума </a:t>
            </a:r>
            <a:r>
              <a:rPr lang="ru-RU" sz="1600" b="1" i="1" dirty="0" smtClean="0">
                <a:solidFill>
                  <a:srgbClr val="002060"/>
                </a:solidFill>
              </a:rPr>
              <a:t>Пятигорской </a:t>
            </a: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      городской  </a:t>
            </a:r>
            <a:r>
              <a:rPr lang="ru-RU" sz="1600" b="1" i="1" dirty="0">
                <a:solidFill>
                  <a:srgbClr val="002060"/>
                </a:solidFill>
              </a:rPr>
              <a:t>организации </a:t>
            </a:r>
            <a:r>
              <a:rPr lang="ru-RU" sz="1600" b="1" i="1" dirty="0" smtClean="0">
                <a:solidFill>
                  <a:srgbClr val="002060"/>
                </a:solidFill>
              </a:rPr>
              <a:t>Профсоюза образования,</a:t>
            </a: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  	                                                       председатель    </a:t>
            </a:r>
            <a:r>
              <a:rPr lang="ru-RU" sz="2000" b="1" i="1" dirty="0" smtClean="0">
                <a:solidFill>
                  <a:srgbClr val="002060"/>
                </a:solidFill>
              </a:rPr>
              <a:t>М.М. Акинфиева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3017" y="260562"/>
            <a:ext cx="531812" cy="521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D:\ОБРАЗОВАНИЕ\таблички\Символика профсоюза\hot31036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12776"/>
            <a:ext cx="1133542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04" y="6650991"/>
            <a:ext cx="531812" cy="521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5417" y="6597438"/>
            <a:ext cx="531812" cy="521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87" y="273686"/>
            <a:ext cx="531812" cy="521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 descr="C:\Users\днс\Desktop\мои документы\ОБРАЗОВАНИЕ\Кибер Лик\год охраны труда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04248" y="1412776"/>
            <a:ext cx="936104" cy="1008112"/>
          </a:xfrm>
          <a:prstGeom prst="rect">
            <a:avLst/>
          </a:prstGeom>
          <a:noFill/>
        </p:spPr>
      </p:pic>
      <p:pic>
        <p:nvPicPr>
          <p:cNvPr id="11" name="Picture 4" descr="C:\Users\днс\Desktop\мои документы\ОБРАЗОВАНИЕ\Кибер Лик\год охраны труда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04248" y="1340768"/>
            <a:ext cx="936104" cy="10081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935983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57</Words>
  <Application>Microsoft Office PowerPoint</Application>
  <PresentationFormat>Экран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Таисия Владимировна</dc:creator>
  <cp:lastModifiedBy>User</cp:lastModifiedBy>
  <cp:revision>16</cp:revision>
  <cp:lastPrinted>2018-03-15T12:07:46Z</cp:lastPrinted>
  <dcterms:modified xsi:type="dcterms:W3CDTF">2018-03-15T12:08:51Z</dcterms:modified>
</cp:coreProperties>
</file>